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B10021-8105-44FF-8B9E-44F30F89BD34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DBCFE2-431D-4AE1-988E-DB0A4C1099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F9A8C3-1016-4CF3-B062-2BAC0F54607B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74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239-A42B-4FC4-A25C-CB0A8B9BAD3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85E3-8A97-41B3-924A-9A4594A89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239-A42B-4FC4-A25C-CB0A8B9BAD3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85E3-8A97-41B3-924A-9A4594A89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239-A42B-4FC4-A25C-CB0A8B9BAD3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85E3-8A97-41B3-924A-9A4594A89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239-A42B-4FC4-A25C-CB0A8B9BAD3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85E3-8A97-41B3-924A-9A4594A89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239-A42B-4FC4-A25C-CB0A8B9BAD3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85E3-8A97-41B3-924A-9A4594A89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239-A42B-4FC4-A25C-CB0A8B9BAD3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85E3-8A97-41B3-924A-9A4594A89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239-A42B-4FC4-A25C-CB0A8B9BAD3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85E3-8A97-41B3-924A-9A4594A89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239-A42B-4FC4-A25C-CB0A8B9BAD3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85E3-8A97-41B3-924A-9A4594A89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239-A42B-4FC4-A25C-CB0A8B9BAD3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85E3-8A97-41B3-924A-9A4594A89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239-A42B-4FC4-A25C-CB0A8B9BAD3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85E3-8A97-41B3-924A-9A4594A89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3239-A42B-4FC4-A25C-CB0A8B9BAD3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685E3-8A97-41B3-924A-9A4594A890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53239-A42B-4FC4-A25C-CB0A8B9BAD35}" type="datetimeFigureOut">
              <a:rPr lang="en-US" smtClean="0"/>
              <a:t>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685E3-8A97-41B3-924A-9A4594A890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WordArt 8"/>
          <p:cNvSpPr>
            <a:spLocks noChangeArrowheads="1" noChangeShapeType="1" noTextEdit="1"/>
          </p:cNvSpPr>
          <p:nvPr/>
        </p:nvSpPr>
        <p:spPr bwMode="auto">
          <a:xfrm>
            <a:off x="1219200" y="228600"/>
            <a:ext cx="7459663" cy="127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9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r>
              <a:rPr lang="en-US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 Black"/>
              </a:rPr>
              <a:t>The Adjective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1219200" y="2044700"/>
            <a:ext cx="3810000" cy="1041400"/>
          </a:xfrm>
          <a:prstGeom prst="rect">
            <a:avLst/>
          </a:prstGeom>
          <a:solidFill>
            <a:schemeClr val="bg1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en-US" sz="2400"/>
              <a:t>Modifies or describes a</a:t>
            </a:r>
          </a:p>
          <a:p>
            <a:r>
              <a:rPr lang="en-US" altLang="en-US" sz="2400"/>
              <a:t> noun or pronoun</a:t>
            </a:r>
            <a:r>
              <a:rPr lang="en-US" altLang="en-US" sz="1800"/>
              <a:t>.</a:t>
            </a: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1219200" y="4021138"/>
            <a:ext cx="3810000" cy="1128712"/>
          </a:xfrm>
          <a:prstGeom prst="rect">
            <a:avLst/>
          </a:prstGeom>
          <a:solidFill>
            <a:schemeClr val="bg1"/>
          </a:soli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en-US" altLang="en-US" sz="2800">
                <a:solidFill>
                  <a:schemeClr val="bg2"/>
                </a:solidFill>
              </a:rPr>
              <a:t>Is that a </a:t>
            </a:r>
            <a:r>
              <a:rPr lang="en-US" altLang="en-US" sz="2800" u="sng">
                <a:solidFill>
                  <a:srgbClr val="9D2F5C"/>
                </a:solidFill>
              </a:rPr>
              <a:t>wool</a:t>
            </a:r>
            <a:r>
              <a:rPr lang="en-US" altLang="en-US" sz="2800">
                <a:solidFill>
                  <a:srgbClr val="9D2F5C"/>
                </a:solidFill>
              </a:rPr>
              <a:t> </a:t>
            </a:r>
            <a:r>
              <a:rPr lang="en-US" altLang="en-US" sz="2800">
                <a:solidFill>
                  <a:schemeClr val="bg2"/>
                </a:solidFill>
              </a:rPr>
              <a:t>sweater?</a:t>
            </a: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1219200" y="5149850"/>
            <a:ext cx="3810000" cy="1009650"/>
          </a:xfrm>
          <a:prstGeom prst="rect">
            <a:avLst/>
          </a:prstGeom>
          <a:solidFill>
            <a:schemeClr val="bg1"/>
          </a:soli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en-US" sz="2800">
                <a:solidFill>
                  <a:schemeClr val="bg2"/>
                </a:solidFill>
              </a:rPr>
              <a:t>Just give me </a:t>
            </a:r>
            <a:r>
              <a:rPr lang="en-US" altLang="en-US" sz="2800" u="sng">
                <a:solidFill>
                  <a:srgbClr val="9D2F5C"/>
                </a:solidFill>
              </a:rPr>
              <a:t>five</a:t>
            </a:r>
            <a:r>
              <a:rPr lang="en-US" altLang="en-US" sz="2800">
                <a:solidFill>
                  <a:srgbClr val="9D2F5C"/>
                </a:solidFill>
              </a:rPr>
              <a:t> </a:t>
            </a:r>
            <a:r>
              <a:rPr lang="en-US" altLang="en-US" sz="2800">
                <a:solidFill>
                  <a:schemeClr val="bg2"/>
                </a:solidFill>
              </a:rPr>
              <a:t>minutes.</a:t>
            </a:r>
            <a:endParaRPr lang="en-US" altLang="en-US" sz="2400">
              <a:solidFill>
                <a:schemeClr val="bg2"/>
              </a:solidFill>
            </a:endParaRP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1219200" y="3086100"/>
            <a:ext cx="3810000" cy="935038"/>
          </a:xfrm>
          <a:prstGeom prst="rect">
            <a:avLst/>
          </a:prstGeom>
          <a:solidFill>
            <a:schemeClr val="bg1"/>
          </a:soli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en-US" sz="2800">
                <a:solidFill>
                  <a:schemeClr val="bg2"/>
                </a:solidFill>
              </a:rPr>
              <a:t>Did you lose your </a:t>
            </a:r>
            <a:r>
              <a:rPr lang="en-US" altLang="en-US" sz="2800" u="sng">
                <a:solidFill>
                  <a:srgbClr val="9D2F5C"/>
                </a:solidFill>
              </a:rPr>
              <a:t>address</a:t>
            </a:r>
            <a:endParaRPr lang="en-US" altLang="en-US" sz="2800">
              <a:solidFill>
                <a:schemeClr val="bg2"/>
              </a:solidFill>
            </a:endParaRPr>
          </a:p>
          <a:p>
            <a:r>
              <a:rPr lang="en-US" altLang="en-US" sz="2800">
                <a:solidFill>
                  <a:schemeClr val="bg2"/>
                </a:solidFill>
              </a:rPr>
              <a:t>book?</a:t>
            </a: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5181600" y="2044700"/>
            <a:ext cx="3810000" cy="1041400"/>
          </a:xfrm>
          <a:prstGeom prst="rect">
            <a:avLst/>
          </a:prstGeom>
          <a:solidFill>
            <a:schemeClr val="bg1"/>
          </a:solidFill>
          <a:ln w="762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en-US" sz="2800"/>
              <a:t>Answers  these questions:</a:t>
            </a:r>
          </a:p>
        </p:txBody>
      </p:sp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5181600" y="3086100"/>
            <a:ext cx="3810000" cy="935038"/>
          </a:xfrm>
          <a:prstGeom prst="rect">
            <a:avLst/>
          </a:prstGeom>
          <a:solidFill>
            <a:schemeClr val="bg1"/>
          </a:solid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5181600" y="4021138"/>
            <a:ext cx="3810000" cy="1128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82" name="WordArt 22"/>
          <p:cNvSpPr>
            <a:spLocks noChangeArrowheads="1" noChangeShapeType="1" noTextEdit="1"/>
          </p:cNvSpPr>
          <p:nvPr/>
        </p:nvSpPr>
        <p:spPr bwMode="auto">
          <a:xfrm>
            <a:off x="5705475" y="4157663"/>
            <a:ext cx="2762250" cy="8556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 Black"/>
              </a:rPr>
              <a:t>What kind?</a:t>
            </a:r>
          </a:p>
        </p:txBody>
      </p:sp>
      <p:sp>
        <p:nvSpPr>
          <p:cNvPr id="15383" name="WordArt 23"/>
          <p:cNvSpPr>
            <a:spLocks noChangeArrowheads="1" noChangeShapeType="1" noTextEdit="1"/>
          </p:cNvSpPr>
          <p:nvPr/>
        </p:nvSpPr>
        <p:spPr bwMode="auto">
          <a:xfrm>
            <a:off x="5892800" y="3209925"/>
            <a:ext cx="2170113" cy="687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 Black"/>
              </a:rPr>
              <a:t>Which?</a:t>
            </a:r>
          </a:p>
        </p:txBody>
      </p:sp>
      <p:sp>
        <p:nvSpPr>
          <p:cNvPr id="15384" name="WordArt 24"/>
          <p:cNvSpPr>
            <a:spLocks noChangeArrowheads="1" noChangeShapeType="1" noTextEdit="1"/>
          </p:cNvSpPr>
          <p:nvPr/>
        </p:nvSpPr>
        <p:spPr bwMode="auto">
          <a:xfrm>
            <a:off x="5229225" y="5149850"/>
            <a:ext cx="3716338" cy="1009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 Black"/>
              </a:rPr>
              <a:t>How many?</a:t>
            </a:r>
          </a:p>
        </p:txBody>
      </p:sp>
      <p:pic>
        <p:nvPicPr>
          <p:cNvPr id="15389" name="Picture 29" descr="AMCONFU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4419600" y="3333750"/>
            <a:ext cx="1100138" cy="1816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animBg="1"/>
      <p:bldP spid="15371" grpId="0" animBg="1" autoUpdateAnimBg="0"/>
      <p:bldP spid="15373" grpId="0" animBg="1" autoUpdateAnimBg="0"/>
      <p:bldP spid="15375" grpId="0" animBg="1" autoUpdateAnimBg="0"/>
      <p:bldP spid="15377" grpId="0" animBg="1" autoUpdateAnimBg="0"/>
      <p:bldP spid="15378" grpId="0" animBg="1" autoUpdateAnimBg="0"/>
      <p:bldP spid="15382" grpId="0" animBg="1"/>
      <p:bldP spid="15383" grpId="0" animBg="1"/>
      <p:bldP spid="1538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WordArt 4"/>
          <p:cNvSpPr>
            <a:spLocks noChangeArrowheads="1" noChangeShapeType="1" noTextEdit="1"/>
          </p:cNvSpPr>
          <p:nvPr/>
        </p:nvSpPr>
        <p:spPr bwMode="auto">
          <a:xfrm>
            <a:off x="1146175" y="369888"/>
            <a:ext cx="7639050" cy="1200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107763" dir="13500000" algn="ctr" rotWithShape="0">
                    <a:srgbClr val="868686"/>
                  </a:outerShdw>
                </a:effectLst>
                <a:latin typeface="Arial Black"/>
              </a:rPr>
              <a:t>The Adverb</a:t>
            </a: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865188" y="1922463"/>
            <a:ext cx="3862387" cy="18002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r>
              <a:rPr lang="en-US" altLang="en-US" sz="2800"/>
              <a:t>Modifies or describes</a:t>
            </a:r>
          </a:p>
          <a:p>
            <a:r>
              <a:rPr lang="en-US" altLang="en-US" sz="2800"/>
              <a:t>a verb, an adjective,</a:t>
            </a:r>
          </a:p>
          <a:p>
            <a:r>
              <a:rPr lang="en-US" altLang="en-US" sz="2800"/>
              <a:t>or another adverb.</a:t>
            </a: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203825" y="1922463"/>
            <a:ext cx="3722688" cy="18002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 anchor="ctr"/>
          <a:lstStyle/>
          <a:p>
            <a:r>
              <a:rPr lang="en-US" altLang="en-US" sz="2800"/>
              <a:t>Answers the questions:</a:t>
            </a:r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 rot="-21905742">
            <a:off x="5154613" y="3073400"/>
            <a:ext cx="2811462" cy="1403350"/>
          </a:xfrm>
          <a:prstGeom prst="wedgeEllipseCallout">
            <a:avLst>
              <a:gd name="adj1" fmla="val -92028"/>
              <a:gd name="adj2" fmla="val 4968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 anchor="ctr"/>
          <a:lstStyle/>
          <a:p>
            <a:r>
              <a:rPr lang="en-US" altLang="en-US" sz="3600"/>
              <a:t>How?</a:t>
            </a:r>
            <a:endParaRPr lang="en-US" altLang="en-US" sz="2800"/>
          </a:p>
        </p:txBody>
      </p:sp>
      <p:sp>
        <p:nvSpPr>
          <p:cNvPr id="18440" name="Oval 8"/>
          <p:cNvSpPr>
            <a:spLocks noChangeArrowheads="1"/>
          </p:cNvSpPr>
          <p:nvPr/>
        </p:nvSpPr>
        <p:spPr bwMode="auto">
          <a:xfrm>
            <a:off x="1411288" y="3722688"/>
            <a:ext cx="2784475" cy="715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r>
              <a:rPr lang="en-US" altLang="en-US" sz="2800"/>
              <a:t>He ran </a:t>
            </a:r>
            <a:r>
              <a:rPr lang="en-US" altLang="en-US" sz="2800" u="sng"/>
              <a:t>quickly.</a:t>
            </a:r>
          </a:p>
        </p:txBody>
      </p:sp>
      <p:sp>
        <p:nvSpPr>
          <p:cNvPr id="18441" name="Oval 9"/>
          <p:cNvSpPr>
            <a:spLocks noChangeArrowheads="1"/>
          </p:cNvSpPr>
          <p:nvPr/>
        </p:nvSpPr>
        <p:spPr bwMode="auto">
          <a:xfrm>
            <a:off x="1411288" y="4438650"/>
            <a:ext cx="2998787" cy="6413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r>
              <a:rPr lang="en-US" altLang="en-US" sz="2800"/>
              <a:t>She left </a:t>
            </a:r>
            <a:r>
              <a:rPr lang="en-US" altLang="en-US" sz="2800" u="sng"/>
              <a:t>yesterday.</a:t>
            </a:r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 rot="564376">
            <a:off x="4360863" y="4110038"/>
            <a:ext cx="3570287" cy="969962"/>
          </a:xfrm>
          <a:prstGeom prst="wedgeEllipseCallout">
            <a:avLst>
              <a:gd name="adj1" fmla="val -47866"/>
              <a:gd name="adj2" fmla="val 4587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 anchor="ctr"/>
          <a:lstStyle/>
          <a:p>
            <a:r>
              <a:rPr lang="en-US" altLang="en-US" sz="3600"/>
              <a:t>When?</a:t>
            </a:r>
          </a:p>
        </p:txBody>
      </p:sp>
      <p:sp>
        <p:nvSpPr>
          <p:cNvPr id="18443" name="Oval 11"/>
          <p:cNvSpPr>
            <a:spLocks noChangeArrowheads="1"/>
          </p:cNvSpPr>
          <p:nvPr/>
        </p:nvSpPr>
        <p:spPr bwMode="auto">
          <a:xfrm>
            <a:off x="1146175" y="5080000"/>
            <a:ext cx="2698750" cy="7461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r>
              <a:rPr lang="en-US" altLang="en-US" sz="2800"/>
              <a:t>We went </a:t>
            </a:r>
            <a:r>
              <a:rPr lang="en-US" altLang="en-US" sz="2800" u="sng"/>
              <a:t>there.</a:t>
            </a:r>
            <a:endParaRPr lang="en-US" altLang="en-US" sz="2800"/>
          </a:p>
        </p:txBody>
      </p:sp>
      <p:sp>
        <p:nvSpPr>
          <p:cNvPr id="18444" name="AutoShape 12"/>
          <p:cNvSpPr>
            <a:spLocks noChangeArrowheads="1"/>
          </p:cNvSpPr>
          <p:nvPr/>
        </p:nvSpPr>
        <p:spPr bwMode="auto">
          <a:xfrm rot="-444240">
            <a:off x="3844925" y="5080000"/>
            <a:ext cx="3160713" cy="746125"/>
          </a:xfrm>
          <a:prstGeom prst="wedgeEllipseCallout">
            <a:avLst>
              <a:gd name="adj1" fmla="val -53491"/>
              <a:gd name="adj2" fmla="val -1642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r>
              <a:rPr lang="en-US" altLang="en-US" sz="3600"/>
              <a:t>Where?</a:t>
            </a:r>
          </a:p>
        </p:txBody>
      </p:sp>
      <p:sp>
        <p:nvSpPr>
          <p:cNvPr id="18445" name="Oval 13"/>
          <p:cNvSpPr>
            <a:spLocks noChangeArrowheads="1"/>
          </p:cNvSpPr>
          <p:nvPr/>
        </p:nvSpPr>
        <p:spPr bwMode="auto">
          <a:xfrm>
            <a:off x="865188" y="5826125"/>
            <a:ext cx="3862387" cy="10318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r>
              <a:rPr lang="en-US" altLang="en-US" sz="2800"/>
              <a:t>It was </a:t>
            </a:r>
            <a:r>
              <a:rPr lang="en-US" altLang="en-US" sz="2800" u="sng"/>
              <a:t>too</a:t>
            </a:r>
            <a:r>
              <a:rPr lang="en-US" altLang="en-US" sz="2800"/>
              <a:t> hot!</a:t>
            </a:r>
          </a:p>
        </p:txBody>
      </p:sp>
      <p:sp>
        <p:nvSpPr>
          <p:cNvPr id="18446" name="AutoShape 14"/>
          <p:cNvSpPr>
            <a:spLocks noChangeArrowheads="1"/>
          </p:cNvSpPr>
          <p:nvPr/>
        </p:nvSpPr>
        <p:spPr bwMode="auto">
          <a:xfrm>
            <a:off x="4727575" y="5826125"/>
            <a:ext cx="4416425" cy="1031875"/>
          </a:xfrm>
          <a:prstGeom prst="wedgeEllipseCallout">
            <a:avLst>
              <a:gd name="adj1" fmla="val -65421"/>
              <a:gd name="adj2" fmla="val 2384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r>
              <a:rPr lang="en-US" altLang="en-US" sz="2800"/>
              <a:t>To what degree or  how much?</a:t>
            </a:r>
          </a:p>
        </p:txBody>
      </p:sp>
      <p:graphicFrame>
        <p:nvGraphicFramePr>
          <p:cNvPr id="18447" name="Object 15"/>
          <p:cNvGraphicFramePr>
            <a:graphicFrameLocks noChangeAspect="1"/>
          </p:cNvGraphicFramePr>
          <p:nvPr/>
        </p:nvGraphicFramePr>
        <p:xfrm>
          <a:off x="7531100" y="3324225"/>
          <a:ext cx="1395413" cy="2501900"/>
        </p:xfrm>
        <a:graphic>
          <a:graphicData uri="http://schemas.openxmlformats.org/presentationml/2006/ole">
            <p:oleObj spid="_x0000_s1026" name="Clip" r:id="rId4" imgW="1609560" imgH="4352760" progId="MS_ClipArt_Gallery.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7" grpId="0" animBg="1" autoUpdateAnimBg="0"/>
      <p:bldP spid="18438" grpId="0" animBg="1" autoUpdateAnimBg="0"/>
      <p:bldP spid="18439" grpId="0" animBg="1" autoUpdateAnimBg="0"/>
      <p:bldP spid="18440" grpId="0" animBg="1" autoUpdateAnimBg="0"/>
      <p:bldP spid="18441" grpId="0" animBg="1" autoUpdateAnimBg="0"/>
      <p:bldP spid="18442" grpId="0" animBg="1" autoUpdateAnimBg="0"/>
      <p:bldP spid="18443" grpId="0" animBg="1" autoUpdateAnimBg="0"/>
      <p:bldP spid="18444" grpId="0" animBg="1" autoUpdateAnimBg="0"/>
      <p:bldP spid="18445" grpId="0" animBg="1" autoUpdateAnimBg="0"/>
      <p:bldP spid="18446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2"/>
          <p:cNvSpPr>
            <a:spLocks noChangeArrowheads="1" noChangeShapeType="1" noTextEdit="1"/>
          </p:cNvSpPr>
          <p:nvPr/>
        </p:nvSpPr>
        <p:spPr bwMode="auto">
          <a:xfrm>
            <a:off x="1752600" y="533400"/>
            <a:ext cx="60960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Left"/>
              <a:lightRig rig="legacyFlat3" dir="t"/>
            </a:scene3d>
            <a:sp3d extrusionH="887400" prstMaterial="legacyMatte">
              <a:extrusionClr>
                <a:srgbClr val="FFFFFF"/>
              </a:extrusionClr>
            </a:sp3d>
          </a:bodyPr>
          <a:lstStyle/>
          <a:p>
            <a:r>
              <a:rPr lang="en-US" sz="3600" kern="10">
                <a:ln w="9525"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Kinds of Adverbs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057275" y="1949450"/>
            <a:ext cx="3133725" cy="1295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en-US" sz="3200" b="1"/>
              <a:t>Interrogative</a:t>
            </a:r>
          </a:p>
          <a:p>
            <a:r>
              <a:rPr lang="en-US" altLang="en-US" sz="3200" b="1"/>
              <a:t>Adverbs</a:t>
            </a:r>
            <a:endParaRPr lang="en-US" altLang="en-US" sz="2800"/>
          </a:p>
          <a:p>
            <a:r>
              <a:rPr lang="en-US" altLang="en-US" sz="2800"/>
              <a:t>introduce questions</a:t>
            </a:r>
          </a:p>
        </p:txBody>
      </p:sp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 rot="-592470">
            <a:off x="1371600" y="3276600"/>
            <a:ext cx="1390650" cy="1457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How?</a:t>
            </a:r>
          </a:p>
        </p:txBody>
      </p:sp>
      <p:sp>
        <p:nvSpPr>
          <p:cNvPr id="20486" name="WordArt 6"/>
          <p:cNvSpPr>
            <a:spLocks noChangeArrowheads="1" noChangeShapeType="1" noTextEdit="1"/>
          </p:cNvSpPr>
          <p:nvPr/>
        </p:nvSpPr>
        <p:spPr bwMode="auto">
          <a:xfrm rot="463079">
            <a:off x="2286000" y="3810000"/>
            <a:ext cx="131445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936921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Impact"/>
              </a:rPr>
              <a:t>When?</a:t>
            </a:r>
          </a:p>
        </p:txBody>
      </p:sp>
      <p:sp>
        <p:nvSpPr>
          <p:cNvPr id="20488" name="WordArt 8" descr="Narrow vertical"/>
          <p:cNvSpPr>
            <a:spLocks noChangeArrowheads="1" noChangeShapeType="1" noTextEdit="1"/>
          </p:cNvSpPr>
          <p:nvPr/>
        </p:nvSpPr>
        <p:spPr bwMode="auto">
          <a:xfrm rot="-768508">
            <a:off x="2286000" y="5486400"/>
            <a:ext cx="1847850" cy="1084263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r>
              <a:rPr 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/>
                  </a:outerShdw>
                </a:effectLst>
                <a:latin typeface="Arial Black"/>
              </a:rPr>
              <a:t>Where?</a:t>
            </a:r>
          </a:p>
        </p:txBody>
      </p:sp>
      <p:graphicFrame>
        <p:nvGraphicFramePr>
          <p:cNvPr id="20496" name="Object 16"/>
          <p:cNvGraphicFramePr>
            <a:graphicFrameLocks noChangeAspect="1"/>
          </p:cNvGraphicFramePr>
          <p:nvPr/>
        </p:nvGraphicFramePr>
        <p:xfrm>
          <a:off x="7696200" y="4238625"/>
          <a:ext cx="1447800" cy="2332038"/>
        </p:xfrm>
        <a:graphic>
          <a:graphicData uri="http://schemas.openxmlformats.org/presentationml/2006/ole">
            <p:oleObj spid="_x0000_s2050" name="Clip" r:id="rId3" imgW="2305080" imgH="1866960" progId="MS_ClipArt_Gallery.2">
              <p:embed/>
            </p:oleObj>
          </a:graphicData>
        </a:graphic>
      </p:graphicFrame>
      <p:sp>
        <p:nvSpPr>
          <p:cNvPr id="20497" name="AutoShape 17"/>
          <p:cNvSpPr>
            <a:spLocks noChangeArrowheads="1"/>
          </p:cNvSpPr>
          <p:nvPr/>
        </p:nvSpPr>
        <p:spPr bwMode="auto">
          <a:xfrm>
            <a:off x="8148638" y="6477000"/>
            <a:ext cx="750887" cy="381000"/>
          </a:xfrm>
          <a:prstGeom prst="flowChartInternalStorage">
            <a:avLst/>
          </a:prstGeom>
          <a:solidFill>
            <a:srgbClr val="9D2F5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99" name="WordArt 19"/>
          <p:cNvSpPr>
            <a:spLocks noChangeArrowheads="1" noChangeShapeType="1" noTextEdit="1"/>
          </p:cNvSpPr>
          <p:nvPr/>
        </p:nvSpPr>
        <p:spPr bwMode="auto">
          <a:xfrm>
            <a:off x="1752600" y="5095875"/>
            <a:ext cx="2095500" cy="61118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How often?</a:t>
            </a:r>
          </a:p>
        </p:txBody>
      </p:sp>
      <p:sp>
        <p:nvSpPr>
          <p:cNvPr id="20500" name="Text Box 20"/>
          <p:cNvSpPr txBox="1">
            <a:spLocks noChangeArrowheads="1"/>
          </p:cNvSpPr>
          <p:nvPr/>
        </p:nvSpPr>
        <p:spPr bwMode="auto">
          <a:xfrm>
            <a:off x="4786313" y="2482850"/>
            <a:ext cx="39258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/>
              <a:t>How did you break your leg?</a:t>
            </a:r>
            <a:endParaRPr lang="en-US" altLang="en-US"/>
          </a:p>
        </p:txBody>
      </p:sp>
      <p:sp>
        <p:nvSpPr>
          <p:cNvPr id="20501" name="Text Box 21"/>
          <p:cNvSpPr txBox="1">
            <a:spLocks noChangeArrowheads="1"/>
          </p:cNvSpPr>
          <p:nvPr/>
        </p:nvSpPr>
        <p:spPr bwMode="auto">
          <a:xfrm rot="-21630223">
            <a:off x="3454400" y="3787775"/>
            <a:ext cx="5029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/>
              <a:t>When does your plane leave?</a:t>
            </a:r>
            <a:br>
              <a:rPr lang="en-US" altLang="en-US" sz="2800"/>
            </a:br>
            <a:endParaRPr lang="en-US" altLang="en-US" sz="2800"/>
          </a:p>
        </p:txBody>
      </p:sp>
      <p:sp>
        <p:nvSpPr>
          <p:cNvPr id="20503" name="Text Box 23"/>
          <p:cNvSpPr txBox="1">
            <a:spLocks noChangeArrowheads="1"/>
          </p:cNvSpPr>
          <p:nvPr/>
        </p:nvSpPr>
        <p:spPr bwMode="auto">
          <a:xfrm>
            <a:off x="3848100" y="4733925"/>
            <a:ext cx="23241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/>
              <a:t>How often do you run?</a:t>
            </a:r>
          </a:p>
        </p:txBody>
      </p:sp>
      <p:sp>
        <p:nvSpPr>
          <p:cNvPr id="20505" name="Text Box 25"/>
          <p:cNvSpPr txBox="1">
            <a:spLocks noChangeArrowheads="1"/>
          </p:cNvSpPr>
          <p:nvPr/>
        </p:nvSpPr>
        <p:spPr bwMode="auto">
          <a:xfrm>
            <a:off x="4191000" y="5707063"/>
            <a:ext cx="3657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/>
              <a:t>Where did you put the mouse trap?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7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1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3" grpId="0" animBg="1" autoUpdateAnimBg="0"/>
      <p:bldP spid="20485" grpId="0" animBg="1"/>
      <p:bldP spid="20486" grpId="0" animBg="1"/>
      <p:bldP spid="20488" grpId="0" animBg="1"/>
      <p:bldP spid="20497" grpId="0" animBg="1"/>
      <p:bldP spid="20499" grpId="0" animBg="1"/>
      <p:bldP spid="20500" grpId="0" autoUpdateAnimBg="0"/>
      <p:bldP spid="20501" grpId="0" autoUpdateAnimBg="0"/>
      <p:bldP spid="20503" grpId="0" autoUpdateAnimBg="0"/>
      <p:bldP spid="20505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135</Words>
  <Application>Microsoft Office PowerPoint</Application>
  <PresentationFormat>On-screen Show (4:3)</PresentationFormat>
  <Paragraphs>37</Paragraphs>
  <Slides>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Microsoft Clip Gallery</vt:lpstr>
      <vt:lpstr>Slide 1</vt:lpstr>
      <vt:lpstr>Slide 2</vt:lpstr>
      <vt:lpstr>Slide 3</vt:lpstr>
    </vt:vector>
  </TitlesOfParts>
  <Company>Pitt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Pitt County Schools</dc:creator>
  <cp:lastModifiedBy>Pitt County Schools</cp:lastModifiedBy>
  <cp:revision>1</cp:revision>
  <dcterms:created xsi:type="dcterms:W3CDTF">2010-02-12T14:11:32Z</dcterms:created>
  <dcterms:modified xsi:type="dcterms:W3CDTF">2010-02-12T14:13:14Z</dcterms:modified>
</cp:coreProperties>
</file>